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133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14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221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87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899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831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699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8780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648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2771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357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9721725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D18786-849B-8D40-8388-D96F75CA738F}"/>
              </a:ext>
            </a:extLst>
          </p:cNvPr>
          <p:cNvSpPr txBox="1"/>
          <p:nvPr/>
        </p:nvSpPr>
        <p:spPr>
          <a:xfrm>
            <a:off x="3335482" y="2701637"/>
            <a:ext cx="65878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b="1"/>
              <a:t> </a:t>
            </a:r>
            <a:r>
              <a:rPr lang="en-IN" sz="4000" b="1">
                <a:solidFill>
                  <a:srgbClr val="FF0000"/>
                </a:solidFill>
              </a:rPr>
              <a:t>हिंदी गद्य साहित्य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B.A.2</a:t>
            </a:r>
            <a:r>
              <a:rPr lang="en-IN" sz="4000" b="1" baseline="30000">
                <a:solidFill>
                  <a:srgbClr val="FF0000"/>
                </a:solidFill>
              </a:rPr>
              <a:t>nd</a:t>
            </a:r>
            <a:r>
              <a:rPr lang="en-IN" sz="4000" b="1">
                <a:solidFill>
                  <a:srgbClr val="FF0000"/>
                </a:solidFill>
              </a:rPr>
              <a:t> year Dsc-1d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Hind-203</a:t>
            </a:r>
            <a:endParaRPr 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2185493"/>
            <a:ext cx="6821092" cy="31890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0858" y="1595433"/>
            <a:ext cx="7710284" cy="43691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548" y="2371168"/>
            <a:ext cx="1127001" cy="9832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5592" y="2315796"/>
            <a:ext cx="6610617" cy="279098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3761" y="3232813"/>
            <a:ext cx="95248" cy="952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3761" y="3805520"/>
            <a:ext cx="95248" cy="952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3761" y="4356597"/>
            <a:ext cx="95248" cy="952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3761" y="4653061"/>
            <a:ext cx="95248" cy="952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739" y="1932205"/>
            <a:ext cx="7982470" cy="36375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548" y="1708584"/>
            <a:ext cx="1584201" cy="99234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82792" y="1650628"/>
            <a:ext cx="6160135" cy="4211320"/>
            <a:chOff x="3182792" y="1650628"/>
            <a:chExt cx="6160135" cy="42113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6601" y="1650628"/>
              <a:ext cx="5972572" cy="2418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2792" y="1934351"/>
              <a:ext cx="6160034" cy="39271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7972" y="2252746"/>
            <a:ext cx="6037581" cy="4658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3992" y="3070123"/>
            <a:ext cx="7981199" cy="22207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2018" y="1802350"/>
            <a:ext cx="722630" cy="248285"/>
          </a:xfrm>
          <a:custGeom>
            <a:avLst/>
            <a:gdLst/>
            <a:ahLst/>
            <a:cxnLst/>
            <a:rect l="l" t="t" r="r" b="b"/>
            <a:pathLst>
              <a:path w="722629" h="248285">
                <a:moveTo>
                  <a:pt x="127001" y="140205"/>
                </a:moveTo>
                <a:lnTo>
                  <a:pt x="62993" y="140205"/>
                </a:lnTo>
                <a:lnTo>
                  <a:pt x="62993" y="155785"/>
                </a:lnTo>
                <a:lnTo>
                  <a:pt x="64515" y="166877"/>
                </a:lnTo>
                <a:lnTo>
                  <a:pt x="65380" y="175258"/>
                </a:lnTo>
                <a:lnTo>
                  <a:pt x="76412" y="213410"/>
                </a:lnTo>
                <a:lnTo>
                  <a:pt x="110705" y="243081"/>
                </a:lnTo>
                <a:lnTo>
                  <a:pt x="142495" y="247902"/>
                </a:lnTo>
                <a:lnTo>
                  <a:pt x="216410" y="247902"/>
                </a:lnTo>
                <a:lnTo>
                  <a:pt x="216410" y="215392"/>
                </a:lnTo>
                <a:lnTo>
                  <a:pt x="168656" y="215392"/>
                </a:lnTo>
                <a:lnTo>
                  <a:pt x="155956" y="213865"/>
                </a:lnTo>
                <a:lnTo>
                  <a:pt x="141732" y="206754"/>
                </a:lnTo>
                <a:lnTo>
                  <a:pt x="138855" y="203705"/>
                </a:lnTo>
                <a:lnTo>
                  <a:pt x="137160" y="199641"/>
                </a:lnTo>
                <a:lnTo>
                  <a:pt x="131065" y="185417"/>
                </a:lnTo>
                <a:lnTo>
                  <a:pt x="127934" y="174974"/>
                </a:lnTo>
                <a:lnTo>
                  <a:pt x="127339" y="172886"/>
                </a:lnTo>
                <a:lnTo>
                  <a:pt x="127001" y="168995"/>
                </a:lnTo>
                <a:lnTo>
                  <a:pt x="127001" y="140205"/>
                </a:lnTo>
                <a:close/>
              </a:path>
              <a:path w="722629" h="248285">
                <a:moveTo>
                  <a:pt x="316990" y="137668"/>
                </a:moveTo>
                <a:lnTo>
                  <a:pt x="253494" y="137668"/>
                </a:lnTo>
                <a:lnTo>
                  <a:pt x="253494" y="247902"/>
                </a:lnTo>
                <a:lnTo>
                  <a:pt x="316990" y="247902"/>
                </a:lnTo>
                <a:lnTo>
                  <a:pt x="316990" y="137668"/>
                </a:lnTo>
                <a:close/>
              </a:path>
              <a:path w="722629" h="248285">
                <a:moveTo>
                  <a:pt x="455677" y="32512"/>
                </a:moveTo>
                <a:lnTo>
                  <a:pt x="392177" y="32512"/>
                </a:lnTo>
                <a:lnTo>
                  <a:pt x="392177" y="247902"/>
                </a:lnTo>
                <a:lnTo>
                  <a:pt x="455677" y="247902"/>
                </a:lnTo>
                <a:lnTo>
                  <a:pt x="455677" y="32512"/>
                </a:lnTo>
                <a:close/>
              </a:path>
              <a:path w="722629" h="248285">
                <a:moveTo>
                  <a:pt x="597917" y="140205"/>
                </a:moveTo>
                <a:lnTo>
                  <a:pt x="533909" y="140205"/>
                </a:lnTo>
                <a:lnTo>
                  <a:pt x="533909" y="155785"/>
                </a:lnTo>
                <a:lnTo>
                  <a:pt x="535432" y="166877"/>
                </a:lnTo>
                <a:lnTo>
                  <a:pt x="536295" y="175258"/>
                </a:lnTo>
                <a:lnTo>
                  <a:pt x="547328" y="213410"/>
                </a:lnTo>
                <a:lnTo>
                  <a:pt x="581621" y="243081"/>
                </a:lnTo>
                <a:lnTo>
                  <a:pt x="613411" y="247902"/>
                </a:lnTo>
                <a:lnTo>
                  <a:pt x="687322" y="247902"/>
                </a:lnTo>
                <a:lnTo>
                  <a:pt x="687322" y="215392"/>
                </a:lnTo>
                <a:lnTo>
                  <a:pt x="639572" y="215392"/>
                </a:lnTo>
                <a:lnTo>
                  <a:pt x="626872" y="213865"/>
                </a:lnTo>
                <a:lnTo>
                  <a:pt x="612648" y="206754"/>
                </a:lnTo>
                <a:lnTo>
                  <a:pt x="609767" y="203705"/>
                </a:lnTo>
                <a:lnTo>
                  <a:pt x="608076" y="199641"/>
                </a:lnTo>
                <a:lnTo>
                  <a:pt x="601981" y="185417"/>
                </a:lnTo>
                <a:lnTo>
                  <a:pt x="598850" y="174974"/>
                </a:lnTo>
                <a:lnTo>
                  <a:pt x="598255" y="172886"/>
                </a:lnTo>
                <a:lnTo>
                  <a:pt x="597917" y="168995"/>
                </a:lnTo>
                <a:lnTo>
                  <a:pt x="597917" y="140205"/>
                </a:lnTo>
                <a:close/>
              </a:path>
              <a:path w="722629" h="248285">
                <a:moveTo>
                  <a:pt x="193039" y="32512"/>
                </a:moveTo>
                <a:lnTo>
                  <a:pt x="127001" y="32512"/>
                </a:lnTo>
                <a:lnTo>
                  <a:pt x="130388" y="37166"/>
                </a:lnTo>
                <a:lnTo>
                  <a:pt x="133690" y="41230"/>
                </a:lnTo>
                <a:lnTo>
                  <a:pt x="136569" y="45888"/>
                </a:lnTo>
                <a:lnTo>
                  <a:pt x="138937" y="50543"/>
                </a:lnTo>
                <a:lnTo>
                  <a:pt x="140886" y="55201"/>
                </a:lnTo>
                <a:lnTo>
                  <a:pt x="142326" y="59773"/>
                </a:lnTo>
                <a:lnTo>
                  <a:pt x="142748" y="64936"/>
                </a:lnTo>
                <a:lnTo>
                  <a:pt x="143258" y="69594"/>
                </a:lnTo>
                <a:lnTo>
                  <a:pt x="130557" y="95504"/>
                </a:lnTo>
                <a:lnTo>
                  <a:pt x="127508" y="98211"/>
                </a:lnTo>
                <a:lnTo>
                  <a:pt x="124628" y="99738"/>
                </a:lnTo>
                <a:lnTo>
                  <a:pt x="121921" y="100075"/>
                </a:lnTo>
                <a:lnTo>
                  <a:pt x="119211" y="101429"/>
                </a:lnTo>
                <a:lnTo>
                  <a:pt x="115145" y="102106"/>
                </a:lnTo>
                <a:lnTo>
                  <a:pt x="109727" y="102106"/>
                </a:lnTo>
                <a:lnTo>
                  <a:pt x="46736" y="103629"/>
                </a:lnTo>
                <a:lnTo>
                  <a:pt x="29973" y="122936"/>
                </a:lnTo>
                <a:lnTo>
                  <a:pt x="30989" y="130046"/>
                </a:lnTo>
                <a:lnTo>
                  <a:pt x="34545" y="135633"/>
                </a:lnTo>
                <a:lnTo>
                  <a:pt x="40133" y="139697"/>
                </a:lnTo>
                <a:lnTo>
                  <a:pt x="46736" y="140205"/>
                </a:lnTo>
                <a:lnTo>
                  <a:pt x="137668" y="140205"/>
                </a:lnTo>
                <a:lnTo>
                  <a:pt x="144273" y="139783"/>
                </a:lnTo>
                <a:lnTo>
                  <a:pt x="153417" y="137668"/>
                </a:lnTo>
                <a:lnTo>
                  <a:pt x="316990" y="137668"/>
                </a:lnTo>
                <a:lnTo>
                  <a:pt x="316990" y="103629"/>
                </a:lnTo>
                <a:lnTo>
                  <a:pt x="200660" y="103629"/>
                </a:lnTo>
                <a:lnTo>
                  <a:pt x="202608" y="100415"/>
                </a:lnTo>
                <a:lnTo>
                  <a:pt x="203793" y="96688"/>
                </a:lnTo>
                <a:lnTo>
                  <a:pt x="204130" y="92454"/>
                </a:lnTo>
                <a:lnTo>
                  <a:pt x="205571" y="79246"/>
                </a:lnTo>
                <a:lnTo>
                  <a:pt x="204556" y="68580"/>
                </a:lnTo>
                <a:lnTo>
                  <a:pt x="202100" y="57401"/>
                </a:lnTo>
                <a:lnTo>
                  <a:pt x="198036" y="45720"/>
                </a:lnTo>
                <a:lnTo>
                  <a:pt x="193039" y="32512"/>
                </a:lnTo>
                <a:close/>
              </a:path>
              <a:path w="722629" h="248285">
                <a:moveTo>
                  <a:pt x="664462" y="32512"/>
                </a:moveTo>
                <a:lnTo>
                  <a:pt x="597917" y="32512"/>
                </a:lnTo>
                <a:lnTo>
                  <a:pt x="604012" y="40722"/>
                </a:lnTo>
                <a:lnTo>
                  <a:pt x="608076" y="46818"/>
                </a:lnTo>
                <a:lnTo>
                  <a:pt x="612648" y="58078"/>
                </a:lnTo>
                <a:lnTo>
                  <a:pt x="614068" y="68580"/>
                </a:lnTo>
                <a:lnTo>
                  <a:pt x="614142" y="69594"/>
                </a:lnTo>
                <a:lnTo>
                  <a:pt x="613642" y="74166"/>
                </a:lnTo>
                <a:lnTo>
                  <a:pt x="601473" y="95417"/>
                </a:lnTo>
                <a:lnTo>
                  <a:pt x="598424" y="98211"/>
                </a:lnTo>
                <a:lnTo>
                  <a:pt x="595544" y="99738"/>
                </a:lnTo>
                <a:lnTo>
                  <a:pt x="592837" y="100075"/>
                </a:lnTo>
                <a:lnTo>
                  <a:pt x="590127" y="101429"/>
                </a:lnTo>
                <a:lnTo>
                  <a:pt x="586061" y="102106"/>
                </a:lnTo>
                <a:lnTo>
                  <a:pt x="517651" y="102106"/>
                </a:lnTo>
                <a:lnTo>
                  <a:pt x="511049" y="103715"/>
                </a:lnTo>
                <a:lnTo>
                  <a:pt x="500993" y="122936"/>
                </a:lnTo>
                <a:lnTo>
                  <a:pt x="501905" y="129625"/>
                </a:lnTo>
                <a:lnTo>
                  <a:pt x="505461" y="135464"/>
                </a:lnTo>
                <a:lnTo>
                  <a:pt x="511049" y="139697"/>
                </a:lnTo>
                <a:lnTo>
                  <a:pt x="517651" y="140205"/>
                </a:lnTo>
                <a:lnTo>
                  <a:pt x="614682" y="140205"/>
                </a:lnTo>
                <a:lnTo>
                  <a:pt x="653035" y="127126"/>
                </a:lnTo>
                <a:lnTo>
                  <a:pt x="674625" y="93470"/>
                </a:lnTo>
                <a:lnTo>
                  <a:pt x="675979" y="89405"/>
                </a:lnTo>
                <a:lnTo>
                  <a:pt x="676656" y="84495"/>
                </a:lnTo>
                <a:lnTo>
                  <a:pt x="676583" y="78061"/>
                </a:lnTo>
                <a:lnTo>
                  <a:pt x="675133" y="64515"/>
                </a:lnTo>
                <a:lnTo>
                  <a:pt x="671576" y="49784"/>
                </a:lnTo>
                <a:lnTo>
                  <a:pt x="668527" y="41656"/>
                </a:lnTo>
                <a:lnTo>
                  <a:pt x="664462" y="32512"/>
                </a:lnTo>
                <a:close/>
              </a:path>
              <a:path w="722629" h="248285">
                <a:moveTo>
                  <a:pt x="316990" y="32512"/>
                </a:moveTo>
                <a:lnTo>
                  <a:pt x="253494" y="32512"/>
                </a:lnTo>
                <a:lnTo>
                  <a:pt x="253494" y="103629"/>
                </a:lnTo>
                <a:lnTo>
                  <a:pt x="316990" y="103629"/>
                </a:lnTo>
                <a:lnTo>
                  <a:pt x="316990" y="32512"/>
                </a:lnTo>
                <a:close/>
              </a:path>
              <a:path w="722629" h="248285">
                <a:moveTo>
                  <a:pt x="340362" y="0"/>
                </a:moveTo>
                <a:lnTo>
                  <a:pt x="0" y="0"/>
                </a:lnTo>
                <a:lnTo>
                  <a:pt x="0" y="32512"/>
                </a:lnTo>
                <a:lnTo>
                  <a:pt x="340362" y="32512"/>
                </a:lnTo>
                <a:lnTo>
                  <a:pt x="340362" y="0"/>
                </a:lnTo>
                <a:close/>
              </a:path>
              <a:path w="722629" h="248285">
                <a:moveTo>
                  <a:pt x="371348" y="0"/>
                </a:moveTo>
                <a:lnTo>
                  <a:pt x="340362" y="0"/>
                </a:lnTo>
                <a:lnTo>
                  <a:pt x="340362" y="32512"/>
                </a:lnTo>
                <a:lnTo>
                  <a:pt x="371348" y="32512"/>
                </a:lnTo>
                <a:lnTo>
                  <a:pt x="371348" y="0"/>
                </a:lnTo>
                <a:close/>
              </a:path>
              <a:path w="722629" h="248285">
                <a:moveTo>
                  <a:pt x="478537" y="0"/>
                </a:moveTo>
                <a:lnTo>
                  <a:pt x="371348" y="0"/>
                </a:lnTo>
                <a:lnTo>
                  <a:pt x="371348" y="32512"/>
                </a:lnTo>
                <a:lnTo>
                  <a:pt x="478537" y="32512"/>
                </a:lnTo>
                <a:lnTo>
                  <a:pt x="478537" y="0"/>
                </a:lnTo>
                <a:close/>
              </a:path>
              <a:path w="722629" h="248285">
                <a:moveTo>
                  <a:pt x="510033" y="0"/>
                </a:moveTo>
                <a:lnTo>
                  <a:pt x="478537" y="0"/>
                </a:lnTo>
                <a:lnTo>
                  <a:pt x="478537" y="32512"/>
                </a:lnTo>
                <a:lnTo>
                  <a:pt x="510033" y="32512"/>
                </a:lnTo>
                <a:lnTo>
                  <a:pt x="510033" y="0"/>
                </a:lnTo>
                <a:close/>
              </a:path>
              <a:path w="722629" h="248285">
                <a:moveTo>
                  <a:pt x="722376" y="0"/>
                </a:moveTo>
                <a:lnTo>
                  <a:pt x="510033" y="0"/>
                </a:lnTo>
                <a:lnTo>
                  <a:pt x="510033" y="32512"/>
                </a:lnTo>
                <a:lnTo>
                  <a:pt x="722376" y="32512"/>
                </a:lnTo>
                <a:lnTo>
                  <a:pt x="722376" y="0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548" y="2232370"/>
            <a:ext cx="7985235" cy="36043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2469" y="1663022"/>
            <a:ext cx="7983855" cy="4204970"/>
            <a:chOff x="1352469" y="1663022"/>
            <a:chExt cx="7983855" cy="4204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2469" y="1663022"/>
              <a:ext cx="7983762" cy="36375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548" y="5344801"/>
              <a:ext cx="7948674" cy="5227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469" y="2209600"/>
            <a:ext cx="7983752" cy="250955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4933719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8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7"/>
                </a:lnTo>
                <a:lnTo>
                  <a:pt x="1360275" y="397686"/>
                </a:lnTo>
                <a:lnTo>
                  <a:pt x="1322267" y="410224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59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59" y="282754"/>
                </a:lnTo>
                <a:close/>
              </a:path>
              <a:path w="2128520" h="437514">
                <a:moveTo>
                  <a:pt x="1315182" y="166003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3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59" y="282754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0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58" y="396178"/>
                </a:lnTo>
                <a:lnTo>
                  <a:pt x="229544" y="396178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0" y="399572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8" y="396178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8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8" y="314774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2"/>
                </a:moveTo>
                <a:lnTo>
                  <a:pt x="397165" y="159712"/>
                </a:lnTo>
                <a:lnTo>
                  <a:pt x="396267" y="183850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4"/>
                </a:lnTo>
                <a:lnTo>
                  <a:pt x="411888" y="124232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5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</Words>
  <Application>Microsoft Office PowerPoint</Application>
  <PresentationFormat>Custom</PresentationFormat>
  <Paragraphs>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17.cdr</dc:title>
  <dc:creator>MISSION COREL</dc:creator>
  <cp:lastModifiedBy>Chander Shekhar</cp:lastModifiedBy>
  <cp:revision>4</cp:revision>
  <dcterms:created xsi:type="dcterms:W3CDTF">2022-07-22T09:47:45Z</dcterms:created>
  <dcterms:modified xsi:type="dcterms:W3CDTF">2022-07-25T09:05:07Z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2022-07-22T00:00:00Z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2022-07-22T00:00:00Z</vt:filetime>
  </property>
</Properties>
</file>